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300" r:id="rId3"/>
    <p:sldId id="301" r:id="rId4"/>
    <p:sldId id="307" r:id="rId5"/>
    <p:sldId id="308" r:id="rId6"/>
    <p:sldId id="309" r:id="rId7"/>
    <p:sldId id="306" r:id="rId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4734"/>
    <a:srgbClr val="86ADBE"/>
    <a:srgbClr val="B8CFD9"/>
    <a:srgbClr val="000000"/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2A0C6A-2D3E-4CC6-9071-1E4D38F9749C}" v="11" dt="2026-05-28T10:52:16.2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75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71B85-BE64-4341-A4AA-770840BD4DFF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53CCE-CBC4-4D84-BBF4-D3E5A2E1283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461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4FA8DEB-D961-6FB4-8880-E661A4855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86E777F5-1254-3B43-35F4-D95F6457A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A51972A-5BFA-BFE0-495B-19180A0B4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0E99B7C-C24D-E4DA-997A-B9EAA1340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4BDA8782-6B92-24CC-C669-79606CE61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8802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8BA92B-8A00-6A1B-FA29-188CC2487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115683C9-2A47-E818-F13B-6F55175F6A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BAE3654-8700-7C51-6EB8-E0035DC51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3725E4D-4822-3914-BD28-D805418C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2B109D9-1567-BB50-7455-752DD68F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615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A5CCA274-3A63-DAF1-6B44-8D7A70BA27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EB1CEC4F-3ABE-9DE3-177B-C008571710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BE5173D-E584-1E9D-DDD2-5076CBBF4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D7EE4DE-5067-A04D-79C4-C8DFDA3D2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8879828-E8CD-4AA9-BDE1-2C7F21AD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60449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399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382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65181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95772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1712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61387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50365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8436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C8572FB-47E4-A0FE-DB58-2067892D4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A62B80A-2AA3-70EF-2AC7-E7409FF65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D78B352-71A9-CE41-74E9-55D40B5A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414C682-91C1-5F0F-69CF-38CE528FE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17DF350-4D9C-7533-E061-D8452A12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021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3346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71708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8181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CC140E2-1FFC-ADE8-7AEB-1CFB356C2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9A42745-E055-5C06-4209-DC52A3F516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4956E5D2-4726-819A-4DC5-A3ED0B734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02AB553-E13B-CB19-46F5-6F985ABC6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DF6AE4B-1073-E024-FCA9-886ABAC4C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1982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05C0A48-22B3-C528-0C26-58ED85A9A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B4AAF1F-D750-B9F8-ECF9-3FB12B796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C05CED92-3B05-88E6-223C-3E7B8A452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DCB501D1-66D3-1B50-FA74-604EF545E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9B9E3C9F-E420-2BB9-C656-79249159A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9989517-A802-54D1-26CB-2CFA499C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270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4DBC665-C0A1-E925-BB22-5ADD8584C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1A5B84A-B586-7F08-C228-6E42BF40B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DBE74B15-B624-F5E4-EF08-1191BE6D23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7A58EE05-B503-1383-2B99-B945451E0F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E5B77640-0C5B-A928-FB24-A6621D63E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1EB7E844-9ED4-8F61-499F-D7DCE2ED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AA867BAE-0BF3-0AD6-6626-64DF1FA2F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B2312CEE-DCB5-AF55-B551-0B4C40B60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6349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07BAFCB-C377-E6E2-B448-423F2A251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BB01CE75-561C-79CA-8B38-528E5790F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E2364D42-93D7-022F-E3BD-E61D7C342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D2701641-235E-C74F-DD98-4B65BE0D4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78664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1A9195C8-6AFD-7EAC-0B56-00016F54A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40409F1F-FDCE-E3E4-7707-1053C5F6C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E7BB523-AA3B-DCA6-4B06-6B9FACD7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5102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9D41A8F-6E06-3AB7-4966-EF617250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E3D71AB-00C7-300F-72F1-CFDC8D691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5F4C777F-8339-8C8F-54A8-FBBDFCC8C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C64D070-0DAD-657C-E229-25F1612A4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E6539D4-42E6-DD5F-966E-827DE8F1C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66A4A35-01DB-A073-8001-CF39DF8C7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2258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7510D90-0E8E-C8FE-C2E8-F95459053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6201E014-8B24-6885-6575-894D2CCA4D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B51244BA-12FF-D992-8E32-B1E391E1D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B872D6A-BFC0-6A15-E7D8-327716A8B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BBD8374-EAED-1B87-5883-F56C4E066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E08BFBA-E9D9-DC14-E25F-C83E90B36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8525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1AA74499-D0DB-E4F1-73DB-F8A2A7C7E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237CD87-B6A0-89C6-9552-0DACD04A2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5FD1F93-224A-9F78-8DD5-94F79C2CF3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9AC29B-5CE2-A502-D4D1-2000017344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01E0F1A-64AC-2517-20F4-42C992BCE4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2580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776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A képen személy, fedett pályás, ruházat, fal látható&#10;&#10;Automatikusan generált leírás">
            <a:extLst>
              <a:ext uri="{FF2B5EF4-FFF2-40B4-BE49-F238E27FC236}">
                <a16:creationId xmlns:a16="http://schemas.microsoft.com/office/drawing/2014/main" id="{988FA948-9B54-0858-D19E-0158F27CC0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34"/>
          <a:stretch/>
        </p:blipFill>
        <p:spPr>
          <a:xfrm>
            <a:off x="-9805837" y="579915"/>
            <a:ext cx="671885" cy="828470"/>
          </a:xfrm>
          <a:prstGeom prst="roundRect">
            <a:avLst/>
          </a:prstGeom>
        </p:spPr>
      </p:pic>
      <p:pic>
        <p:nvPicPr>
          <p:cNvPr id="18" name="Tartalom helye 4">
            <a:extLst>
              <a:ext uri="{FF2B5EF4-FFF2-40B4-BE49-F238E27FC236}">
                <a16:creationId xmlns:a16="http://schemas.microsoft.com/office/drawing/2014/main" id="{37A4E294-C632-8A26-06FB-A7589E0600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817243"/>
            <a:ext cx="1027904" cy="1027904"/>
          </a:xfrm>
          <a:prstGeom prst="rect">
            <a:avLst/>
          </a:prstGeom>
        </p:spPr>
      </p:pic>
      <p:pic>
        <p:nvPicPr>
          <p:cNvPr id="1028" name="Picture 4" descr="Felavatták a debreceni egyetem új gyógyszertudományi karát">
            <a:extLst>
              <a:ext uri="{FF2B5EF4-FFF2-40B4-BE49-F238E27FC236}">
                <a16:creationId xmlns:a16="http://schemas.microsoft.com/office/drawing/2014/main" id="{CA396DA4-F50A-C9D3-6CCD-BBCACB569F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9"/>
          <a:stretch/>
        </p:blipFill>
        <p:spPr bwMode="auto">
          <a:xfrm>
            <a:off x="4269924" y="-12853"/>
            <a:ext cx="7922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43C3D023-92AA-00BE-0BAB-C2D12AD1A695}"/>
              </a:ext>
            </a:extLst>
          </p:cNvPr>
          <p:cNvSpPr txBox="1"/>
          <p:nvPr/>
        </p:nvSpPr>
        <p:spPr>
          <a:xfrm>
            <a:off x="925117" y="5838752"/>
            <a:ext cx="488724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DEBRECENI EGYETEM</a:t>
            </a:r>
          </a:p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GYÓGYSZERÉSZTUDOMÁNYI </a:t>
            </a:r>
          </a:p>
          <a:p>
            <a:r>
              <a:rPr lang="hu-HU" dirty="0">
                <a:solidFill>
                  <a:srgbClr val="FFFFFF"/>
                </a:solidFill>
                <a:latin typeface="DINPro-Bold" panose="02000503030000020004" pitchFamily="50" charset="0"/>
              </a:rPr>
              <a:t>KAR</a:t>
            </a:r>
          </a:p>
        </p:txBody>
      </p:sp>
    </p:spTree>
    <p:extLst>
      <p:ext uri="{BB962C8B-B14F-4D97-AF65-F5344CB8AC3E}">
        <p14:creationId xmlns:p14="http://schemas.microsoft.com/office/powerpoint/2010/main" val="1304994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DD4DB5B8-F04C-0D1E-E5ED-A8BA2F5C0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EAB4ED01-91B6-6288-0F66-FDF242A611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6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F63657-BDEF-E629-F7A2-796B5E0F9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AA1CB9E-C0E9-CF9E-360C-419F41929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57BD280F-D74C-E5C3-D01D-7F7425A2F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7E14E32-F2EE-DDD1-9E4E-DDFBFC4951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955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6E7FB-9C84-0A53-034A-88495014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B2124A7-A191-4551-44C2-F322EE314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EE6AD55B-26B4-8A9C-70AE-0804E5674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6F108D15-6DEB-1CFA-7736-77096AA15A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65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D51CF3-F618-3971-6CD2-6F980815B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CF4D61-53B9-C9EB-2D02-31E123B6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70F00E63-B24D-ACFD-3094-F0B670B6E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DC8DB10-6900-386F-24D4-0880D8619C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08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1450841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6</Words>
  <Application>Microsoft Office PowerPoint</Application>
  <PresentationFormat>Szélesvásznú</PresentationFormat>
  <Paragraphs>4</Paragraphs>
  <Slides>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2</vt:i4>
      </vt:variant>
      <vt:variant>
        <vt:lpstr>Diacímek</vt:lpstr>
      </vt:variant>
      <vt:variant>
        <vt:i4>6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Calibri Light</vt:lpstr>
      <vt:lpstr>DINPro-Bold</vt:lpstr>
      <vt:lpstr>Verdana</vt:lpstr>
      <vt:lpstr>Office-téma</vt:lpstr>
      <vt:lpstr>1_Office-téma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Dr. Ujhelyi Zoltán</dc:creator>
  <cp:lastModifiedBy>Dr. Ujhelyi Zoltán</cp:lastModifiedBy>
  <cp:revision>3</cp:revision>
  <dcterms:created xsi:type="dcterms:W3CDTF">2026-02-06T09:17:48Z</dcterms:created>
  <dcterms:modified xsi:type="dcterms:W3CDTF">2026-05-28T11:20:07Z</dcterms:modified>
</cp:coreProperties>
</file>